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2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EBAA0-719D-4FC1-B65A-DE75670A0BFF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F8E0A-BABD-49CE-B055-7ECA4A6049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20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F8E0A-BABD-49CE-B055-7ECA4A6049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46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F8E0A-BABD-49CE-B055-7ECA4A60494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75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06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16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48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44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0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74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17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4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81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3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82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404A2-9C47-46CA-BFF8-3A581722288C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8A043-0B31-4234-BE25-9F7860E9C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34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600" y="588342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Фирсова Елизавета Дмитриевна</a:t>
            </a:r>
            <a:endParaRPr lang="ru-RU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5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80" y="3983055"/>
            <a:ext cx="784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основе лежит игра – стрелялка, набирая необходимое количество очков игрок знакомится с сюжетом сериала «Склифосовский.Реанимация»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80000" cy="36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1167" t="12853" r="21088" b="15393"/>
          <a:stretch/>
        </p:blipFill>
        <p:spPr>
          <a:xfrm>
            <a:off x="7270559" y="3090996"/>
            <a:ext cx="4635398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7150" y="172226"/>
            <a:ext cx="6002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подойдет как для человека, знающего сериал, так и для того, кто слышит о нем впервые.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6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1044" t="13335" r="39984" b="49623"/>
          <a:stretch/>
        </p:blipFill>
        <p:spPr>
          <a:xfrm>
            <a:off x="194310" y="194310"/>
            <a:ext cx="2703086" cy="21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7426" y="258647"/>
            <a:ext cx="8532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en-US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draw_text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draw_text_1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отвечают за то, чтобы на экране появлялся текст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8663940" y="891540"/>
            <a:ext cx="3246120" cy="2160000"/>
            <a:chOff x="4937760" y="1908810"/>
            <a:chExt cx="3246120" cy="2594610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4"/>
            <a:srcRect l="21960" t="13018" r="21684" b="14910"/>
            <a:stretch/>
          </p:blipFill>
          <p:spPr>
            <a:xfrm>
              <a:off x="4937760" y="1908810"/>
              <a:ext cx="3246120" cy="2594610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5977890" y="3680460"/>
              <a:ext cx="1291590" cy="3429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30912" t="13970" r="41968" b="49200"/>
          <a:stretch/>
        </p:blipFill>
        <p:spPr>
          <a:xfrm>
            <a:off x="91440" y="3234690"/>
            <a:ext cx="2343150" cy="19888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4590" y="3127997"/>
            <a:ext cx="896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en-US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load_image 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играет одну из важных ролей: убирает ненужный фон картинки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96" y="4781574"/>
            <a:ext cx="1800000" cy="180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l="49200" t="50092" r="49233" b="47566"/>
          <a:stretch/>
        </p:blipFill>
        <p:spPr>
          <a:xfrm>
            <a:off x="6584266" y="4781574"/>
            <a:ext cx="1926316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7396" y="4183986"/>
            <a:ext cx="6978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Было:                           Стало:    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45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1045" t="56727" r="45275" b="24858"/>
          <a:stretch/>
        </p:blipFill>
        <p:spPr>
          <a:xfrm>
            <a:off x="137159" y="160020"/>
            <a:ext cx="3703448" cy="18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3350" y="160020"/>
            <a:ext cx="688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draw_lives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изображает жизни в правом верхнем углу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7383780" y="637073"/>
            <a:ext cx="4635398" cy="3600000"/>
            <a:chOff x="4973129" y="1742256"/>
            <a:chExt cx="4635398" cy="360000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4"/>
            <a:srcRect l="21167" t="12853" r="21088" b="15393"/>
            <a:stretch/>
          </p:blipFill>
          <p:spPr>
            <a:xfrm>
              <a:off x="4973129" y="1742256"/>
              <a:ext cx="4635398" cy="3600000"/>
            </a:xfrm>
            <a:prstGeom prst="rect">
              <a:avLst/>
            </a:prstGeom>
          </p:spPr>
        </p:pic>
        <p:sp>
          <p:nvSpPr>
            <p:cNvPr id="16" name="Прямоугольник 15"/>
            <p:cNvSpPr/>
            <p:nvPr/>
          </p:nvSpPr>
          <p:spPr>
            <a:xfrm>
              <a:off x="8789669" y="1863090"/>
              <a:ext cx="818857" cy="3314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/>
          <a:srcRect l="30383" t="20955" r="28606" b="49412"/>
          <a:stretch/>
        </p:blipFill>
        <p:spPr>
          <a:xfrm>
            <a:off x="137159" y="2045970"/>
            <a:ext cx="35433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0459" y="1938129"/>
            <a:ext cx="360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draw_shield_bar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изображает счетчик здоровья в левом верхнем углу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3780" y="757907"/>
            <a:ext cx="788670" cy="331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43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8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l="32765" t="21802" r="18949" b="18508"/>
          <a:stretch/>
        </p:blipFill>
        <p:spPr>
          <a:xfrm>
            <a:off x="102870" y="523220"/>
            <a:ext cx="4171950" cy="3223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88845" y="0"/>
            <a:ext cx="872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одержит функции: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ru-RU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powerup</a:t>
            </a:r>
            <a:r>
              <a:rPr lang="ru-RU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shoot</a:t>
            </a:r>
            <a:r>
              <a:rPr lang="ru-RU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7690" y="523220"/>
            <a:ext cx="49606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за перемещение игрока по оси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некоторой скоростью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speedx</a:t>
            </a:r>
          </a:p>
          <a:p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Shoot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за механику стрельбы</a:t>
            </a:r>
          </a:p>
          <a:p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функция, отвечающая за скрытие игрока, когда закончилось здоровье</a:t>
            </a:r>
          </a:p>
          <a:p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Powerup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функция, отвечающая за отслеживание уровня силы</a:t>
            </a:r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/>
          <a:srcRect l="31970" t="40640" r="29930" b="16603"/>
          <a:stretch/>
        </p:blipFill>
        <p:spPr>
          <a:xfrm>
            <a:off x="8774430" y="1046440"/>
            <a:ext cx="3291840" cy="230886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l="32235" t="47413" r="37073" b="37982"/>
          <a:stretch/>
        </p:blipFill>
        <p:spPr>
          <a:xfrm>
            <a:off x="102870" y="5238000"/>
            <a:ext cx="3631304" cy="108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/>
          <a:srcRect l="32896" t="52917" r="39587" b="38828"/>
          <a:stretch/>
        </p:blipFill>
        <p:spPr>
          <a:xfrm>
            <a:off x="6306270" y="5595120"/>
            <a:ext cx="57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0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8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377" y="-56140"/>
            <a:ext cx="872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одержит функции: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ru-RU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0779" y="1892260"/>
            <a:ext cx="4960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за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перемещение врагов</a:t>
            </a:r>
            <a:endParaRPr lang="en-US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за 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вращение врага во время игры</a:t>
            </a:r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2896" t="22436" r="14848" b="54280"/>
          <a:stretch/>
        </p:blipFill>
        <p:spPr>
          <a:xfrm>
            <a:off x="131445" y="794980"/>
            <a:ext cx="5170909" cy="144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1817" t="24977" r="25584" b="47295"/>
          <a:stretch/>
        </p:blipFill>
        <p:spPr>
          <a:xfrm>
            <a:off x="285750" y="3086100"/>
            <a:ext cx="44244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38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Bullet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4557" y="-12980"/>
            <a:ext cx="872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одержит функции: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64384" y="536200"/>
            <a:ext cx="496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 пули и проверка пересечения врага и пули</a:t>
            </a:r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1970" t="30056" r="34957" b="54492"/>
          <a:stretch/>
        </p:blipFill>
        <p:spPr>
          <a:xfrm>
            <a:off x="0" y="536200"/>
            <a:ext cx="6164384" cy="18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449830"/>
            <a:ext cx="2388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9767" y="2445050"/>
            <a:ext cx="872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одержит функции: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31574" t="28575" r="34957" b="57031"/>
          <a:stretch/>
        </p:blipFill>
        <p:spPr>
          <a:xfrm>
            <a:off x="0" y="3044721"/>
            <a:ext cx="6697059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1380" y="3038440"/>
            <a:ext cx="4960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движение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выпавших улучшений и удаление их, если достигли нижней части экрана</a:t>
            </a:r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300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Explosion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4617" y="-2560"/>
            <a:ext cx="872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одержит функции: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2974" y="1542040"/>
            <a:ext cx="4960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отвечающая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анимацию взрыва врага или игрока </a:t>
            </a:r>
            <a:endParaRPr 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31971" t="22860" r="31649" b="46025"/>
          <a:stretch/>
        </p:blipFill>
        <p:spPr>
          <a:xfrm>
            <a:off x="114300" y="770694"/>
            <a:ext cx="53877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0780" t="12487" r="25961" b="46237"/>
          <a:stretch/>
        </p:blipFill>
        <p:spPr>
          <a:xfrm>
            <a:off x="7726680" y="137160"/>
            <a:ext cx="3737610" cy="2228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450" y="68580"/>
            <a:ext cx="6252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 этапе подгружаются фотографии и музыка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450" y="902970"/>
            <a:ext cx="438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Вот некоторые из них: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1603355"/>
            <a:ext cx="1186956" cy="25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05" y="1826010"/>
            <a:ext cx="1451250" cy="108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75" y="3166110"/>
            <a:ext cx="4800000" cy="360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85" y="2863355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253</Words>
  <Application>Microsoft Office PowerPoint</Application>
  <PresentationFormat>Широкоэкранный</PresentationFormat>
  <Paragraphs>35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12</cp:revision>
  <dcterms:created xsi:type="dcterms:W3CDTF">2023-01-12T17:00:13Z</dcterms:created>
  <dcterms:modified xsi:type="dcterms:W3CDTF">2023-01-15T10:57:56Z</dcterms:modified>
</cp:coreProperties>
</file>